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59" r:id="rId2"/>
    <p:sldId id="258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29758CC-76EE-466E-BB4D-13789A18E953}" type="datetimeFigureOut">
              <a:rPr lang="ar-SA" smtClean="0"/>
              <a:pPr/>
              <a:t>07/05/1433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9049D11-5590-4BA2-A8FA-37A405AACE8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E3F05-1D11-4B48-8FE8-B0E92FFE14E9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Rounded Rectangle 6">
            <a:hlinkClick r:id="rId2" action="ppaction://hlinksldjump"/>
          </p:cNvPr>
          <p:cNvSpPr/>
          <p:nvPr userDrawn="1"/>
        </p:nvSpPr>
        <p:spPr>
          <a:xfrm>
            <a:off x="1071538" y="571480"/>
            <a:ext cx="7000924" cy="1428760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أنواع العروض</a:t>
            </a:r>
            <a:r>
              <a:rPr lang="ar-KW" sz="4000" b="1" baseline="0" dirty="0" smtClean="0">
                <a:solidFill>
                  <a:schemeClr val="accent5">
                    <a:lumMod val="75000"/>
                  </a:schemeClr>
                </a:solidFill>
              </a:rPr>
              <a:t> التقديمية </a:t>
            </a:r>
            <a:endParaRPr lang="ar-SA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86A5E-2B19-44E5-81A0-8158F905D49A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6176D-EE18-407C-8F73-2390C511210C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732D-890E-402A-A2D7-87E076121E43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Rounded Rectangle 6">
            <a:hlinkClick r:id="rId2" action="ppaction://hlinksldjump"/>
          </p:cNvPr>
          <p:cNvSpPr/>
          <p:nvPr userDrawn="1"/>
        </p:nvSpPr>
        <p:spPr>
          <a:xfrm>
            <a:off x="857224" y="214290"/>
            <a:ext cx="7286676" cy="1285884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4400" b="1" dirty="0" smtClean="0">
                <a:solidFill>
                  <a:schemeClr val="accent5">
                    <a:lumMod val="75000"/>
                  </a:schemeClr>
                </a:solidFill>
              </a:rPr>
              <a:t>فنون العروض التقديمية </a:t>
            </a:r>
            <a:endParaRPr lang="ar-SA" sz="4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EEAE-BC15-4C29-B859-B1027DB47716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756BE-35D4-4DDC-94C0-760AC2DD7AB6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Rounded Rectangle 7">
            <a:hlinkClick r:id="rId2" action="ppaction://hlinksldjump"/>
          </p:cNvPr>
          <p:cNvSpPr/>
          <p:nvPr userDrawn="1"/>
        </p:nvSpPr>
        <p:spPr>
          <a:xfrm>
            <a:off x="1000100" y="142852"/>
            <a:ext cx="7429552" cy="1500198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ملف الفيديو</a:t>
            </a:r>
            <a:endParaRPr lang="ar-SA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BDB54-B421-439F-87B3-094A3B8BB6D4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8462-D016-495F-89B4-9A06A905E658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Rounded Rectangle 5">
            <a:hlinkClick r:id="rId2" action="ppaction://hlinksldjump"/>
          </p:cNvPr>
          <p:cNvSpPr/>
          <p:nvPr userDrawn="1"/>
        </p:nvSpPr>
        <p:spPr>
          <a:xfrm>
            <a:off x="1500166" y="428604"/>
            <a:ext cx="6500858" cy="1143008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تعريف العروض التقديمية</a:t>
            </a:r>
            <a:endParaRPr lang="ar-SA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A2942-D703-4B02-8BF1-40334C37650E}" type="datetime1">
              <a:rPr lang="ar-SA" smtClean="0"/>
              <a:pPr/>
              <a:t>07/05/1433</a:t>
            </a:fld>
            <a:endParaRPr lang="ar-S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سارة الدوسري      28-3-2012     تدريب شامل لمهارات البوربوينت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ar-KW" dirty="0" smtClean="0"/>
              <a:t>العرض التقديمي</a:t>
            </a:r>
            <a:endParaRPr lang="ar-SA" dirty="0"/>
          </a:p>
        </p:txBody>
      </p:sp>
      <p:sp>
        <p:nvSpPr>
          <p:cNvPr id="5" name="Flowchart: Process 4">
            <a:hlinkClick r:id="rId2" action="ppaction://hlinksldjump"/>
          </p:cNvPr>
          <p:cNvSpPr/>
          <p:nvPr userDrawn="1"/>
        </p:nvSpPr>
        <p:spPr>
          <a:xfrm>
            <a:off x="2714612" y="500042"/>
            <a:ext cx="4000528" cy="1214446"/>
          </a:xfrm>
          <a:prstGeom prst="flowChartProcess">
            <a:avLst/>
          </a:prstGeom>
          <a:noFill/>
          <a:ln>
            <a:solidFill>
              <a:schemeClr val="accent6">
                <a:lumMod val="75000"/>
                <a:alpha val="9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200" b="1" dirty="0" smtClean="0">
                <a:solidFill>
                  <a:schemeClr val="accent5">
                    <a:lumMod val="75000"/>
                  </a:schemeClr>
                </a:solidFill>
              </a:rPr>
              <a:t>تعريف</a:t>
            </a:r>
            <a:r>
              <a:rPr lang="ar-KW" sz="3200" b="1" baseline="0" dirty="0" smtClean="0">
                <a:solidFill>
                  <a:schemeClr val="accent5">
                    <a:lumMod val="75000"/>
                  </a:schemeClr>
                </a:solidFill>
              </a:rPr>
              <a:t> العروض التقديمية </a:t>
            </a:r>
            <a:endParaRPr lang="ar-SA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Flowchart: Process 7">
            <a:hlinkClick r:id="rId3" action="ppaction://hlinksldjump"/>
          </p:cNvPr>
          <p:cNvSpPr/>
          <p:nvPr userDrawn="1"/>
        </p:nvSpPr>
        <p:spPr>
          <a:xfrm>
            <a:off x="2714612" y="2071678"/>
            <a:ext cx="4000528" cy="1214446"/>
          </a:xfrm>
          <a:prstGeom prst="flowChartProcess">
            <a:avLst/>
          </a:prstGeom>
          <a:noFill/>
          <a:ln>
            <a:solidFill>
              <a:schemeClr val="accent6">
                <a:lumMod val="75000"/>
                <a:alpha val="9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200" b="1" dirty="0" smtClean="0">
                <a:solidFill>
                  <a:schemeClr val="accent5">
                    <a:lumMod val="75000"/>
                  </a:schemeClr>
                </a:solidFill>
              </a:rPr>
              <a:t>أنواع العروض التقديمية </a:t>
            </a:r>
            <a:endParaRPr lang="ar-SA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Flowchart: Process 8">
            <a:hlinkClick r:id="rId4" action="ppaction://hlinksldjump"/>
          </p:cNvPr>
          <p:cNvSpPr/>
          <p:nvPr userDrawn="1"/>
        </p:nvSpPr>
        <p:spPr>
          <a:xfrm>
            <a:off x="2786050" y="3571876"/>
            <a:ext cx="4000528" cy="1214446"/>
          </a:xfrm>
          <a:prstGeom prst="flowChartProcess">
            <a:avLst/>
          </a:prstGeom>
          <a:noFill/>
          <a:ln>
            <a:solidFill>
              <a:schemeClr val="accent6">
                <a:lumMod val="75000"/>
                <a:alpha val="9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200" b="1" dirty="0" smtClean="0">
                <a:solidFill>
                  <a:schemeClr val="accent5">
                    <a:lumMod val="75000"/>
                  </a:schemeClr>
                </a:solidFill>
              </a:rPr>
              <a:t>فنون العروض التقديمية</a:t>
            </a:r>
            <a:endParaRPr lang="ar-SA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Rectangle 9">
            <a:hlinkClick r:id="rId5" action="ppaction://hlinksldjump"/>
          </p:cNvPr>
          <p:cNvSpPr/>
          <p:nvPr userDrawn="1"/>
        </p:nvSpPr>
        <p:spPr>
          <a:xfrm>
            <a:off x="2786050" y="5072074"/>
            <a:ext cx="3929090" cy="1143008"/>
          </a:xfrm>
          <a:prstGeom prst="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600" b="1" dirty="0" smtClean="0">
                <a:solidFill>
                  <a:schemeClr val="accent5">
                    <a:lumMod val="75000"/>
                  </a:schemeClr>
                </a:solidFill>
              </a:rPr>
              <a:t>ملف الفيديو</a:t>
            </a:r>
            <a:endParaRPr lang="ar-SA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20E7-7009-49AD-8AE0-9C220452BE9A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1331-1B30-4115-A1AA-8D69C38099BA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7C92-77F7-49EE-9763-97205C58F248}" type="datetime1">
              <a:rPr lang="ar-SA" smtClean="0"/>
              <a:pPr/>
              <a:t>07/05/1433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58D3A-2890-438D-83B9-8930F67CB5D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Documents%20and%20Settings\student\Desktop\Good_girl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KW" b="1" dirty="0" smtClean="0">
                <a:solidFill>
                  <a:schemeClr val="accent5">
                    <a:lumMod val="75000"/>
                  </a:schemeClr>
                </a:solidFill>
              </a:rPr>
              <a:t>العرض التقديمي</a:t>
            </a:r>
            <a:endParaRPr lang="ar-SA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3" descr="493275s8wrn8jsb5.gif">
            <a:hlinkHover r:id="" action="ppaction://noaction" highlightClick="1">
              <a:snd r:embed="rId2" name="wind.wav" builtIn="1"/>
            </a:hlinkHover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643446"/>
            <a:ext cx="2026443" cy="176212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928926" y="3857628"/>
            <a:ext cx="4071966" cy="1714512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تقديم : سارة الدوسري</a:t>
            </a:r>
            <a:endParaRPr lang="ar-SA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KW" smtClean="0"/>
              <a:t>سارة الدوسري      28-3-2012     تدريب شامل لمهارات البوربوينت</a:t>
            </a:r>
            <a:endParaRPr lang="ar-SA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57290" y="2285992"/>
            <a:ext cx="6786610" cy="4000528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عروض تنتج باستخدام برامج متعددة الوسائط (النص , و الصور الثابتة و المتحركة ,و الالوان , و الصوت والفيديو )</a:t>
            </a:r>
            <a:endParaRPr lang="ar-SA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57224" y="2500306"/>
            <a:ext cx="7358114" cy="3500462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KW" sz="4400" b="1" dirty="0" smtClean="0">
                <a:solidFill>
                  <a:schemeClr val="accent5">
                    <a:lumMod val="75000"/>
                  </a:schemeClr>
                </a:solidFill>
              </a:rPr>
              <a:t>*</a:t>
            </a:r>
            <a:r>
              <a:rPr lang="ar-KW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KW" sz="4400" dirty="0" smtClean="0">
                <a:solidFill>
                  <a:schemeClr val="accent5">
                    <a:lumMod val="75000"/>
                  </a:schemeClr>
                </a:solidFill>
              </a:rPr>
              <a:t>تعليمية </a:t>
            </a:r>
          </a:p>
          <a:p>
            <a:r>
              <a:rPr lang="ar-KW" sz="4400" dirty="0" smtClean="0">
                <a:solidFill>
                  <a:schemeClr val="accent5">
                    <a:lumMod val="75000"/>
                  </a:schemeClr>
                </a:solidFill>
              </a:rPr>
              <a:t>* إعلانية</a:t>
            </a:r>
            <a:endParaRPr lang="ar-SA" sz="44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14348" y="2071678"/>
            <a:ext cx="7429552" cy="4143404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Arial" pitchFamily="34" charset="0"/>
              <a:buChar char="•"/>
            </a:pPr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الوسائط المتعددة </a:t>
            </a:r>
          </a:p>
          <a:p>
            <a:pPr>
              <a:buFont typeface="Arial" pitchFamily="34" charset="0"/>
              <a:buChar char="•"/>
            </a:pPr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الصوت </a:t>
            </a:r>
          </a:p>
          <a:p>
            <a:pPr>
              <a:buFont typeface="Arial" pitchFamily="34" charset="0"/>
              <a:buChar char="•"/>
            </a:pPr>
            <a:r>
              <a:rPr lang="ar-KW" sz="4000" b="1" dirty="0" smtClean="0">
                <a:solidFill>
                  <a:schemeClr val="accent5">
                    <a:lumMod val="75000"/>
                  </a:schemeClr>
                </a:solidFill>
              </a:rPr>
              <a:t>الالوان</a:t>
            </a:r>
            <a:endParaRPr lang="ar-SA" sz="4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85786" y="2000240"/>
            <a:ext cx="7572428" cy="4286280"/>
          </a:xfrm>
          <a:prstGeom prst="roundRect">
            <a:avLst/>
          </a:prstGeom>
          <a:noFill/>
          <a:ln>
            <a:solidFill>
              <a:schemeClr val="accent6">
                <a:lumMod val="75000"/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" name="Good_gir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2255482"/>
            <a:ext cx="6786610" cy="38881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سارة الدوسري      28-3-2012     تدريب شامل لمهارات البوربوينت</a:t>
            </a:r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78</Words>
  <Application>Microsoft Office PowerPoint</Application>
  <PresentationFormat>On-screen Show (4:3)</PresentationFormat>
  <Paragraphs>14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العرض التقديمي</vt:lpstr>
      <vt:lpstr>Slide 2</vt:lpstr>
      <vt:lpstr>Slide 3</vt:lpstr>
      <vt:lpstr>Slide 4</vt:lpstr>
      <vt:lpstr>Slide 5</vt:lpstr>
      <vt:lpstr>Slide 6</vt:lpstr>
    </vt:vector>
  </TitlesOfParts>
  <Company>paaet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العرض التقديمي</dc:title>
  <dc:creator>student</dc:creator>
  <cp:lastModifiedBy>sony</cp:lastModifiedBy>
  <cp:revision>11</cp:revision>
  <dcterms:created xsi:type="dcterms:W3CDTF">2012-03-28T09:46:47Z</dcterms:created>
  <dcterms:modified xsi:type="dcterms:W3CDTF">2012-03-29T19:02:05Z</dcterms:modified>
</cp:coreProperties>
</file>